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89" r:id="rId3"/>
    <p:sldId id="290" r:id="rId4"/>
    <p:sldId id="257" r:id="rId5"/>
    <p:sldId id="258" r:id="rId6"/>
    <p:sldId id="29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686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llamo __________ 	   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91600" cy="5334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73a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¿Cómo terminamos el repaso </a:t>
            </a:r>
            <a:r>
              <a:rPr lang="es-ES_tradnl" altLang="en-US" sz="2800" dirty="0" smtClean="0"/>
              <a:t>para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4/5</a:t>
            </a:r>
            <a:r>
              <a:rPr lang="es-ES_tradnl" altLang="en-US" sz="2800" u="sng" dirty="0"/>
              <a:t>: </a:t>
            </a:r>
            <a:r>
              <a:rPr lang="es-ES_tradnl" altLang="en-US" sz="2800" u="sng" dirty="0" smtClean="0"/>
              <a:t>Cap. 3 </a:t>
            </a:r>
            <a:r>
              <a:rPr lang="es-ES_tradnl" altLang="en-US" sz="2800" dirty="0" smtClean="0"/>
              <a:t>del </a:t>
            </a:r>
            <a:r>
              <a:rPr lang="es-ES_tradnl" altLang="en-US" sz="2800" dirty="0" err="1" smtClean="0"/>
              <a:t>miercoles</a:t>
            </a:r>
            <a:r>
              <a:rPr lang="es-ES_tradnl" altLang="en-US" sz="2800" dirty="0" smtClean="0"/>
              <a:t>?</a:t>
            </a:r>
            <a:endParaRPr lang="es-ES_tradnl" altLang="en-US" sz="2800" dirty="0"/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dirty="0"/>
              <a:t>Use </a:t>
            </a:r>
            <a:r>
              <a:rPr lang="es-ES_tradnl" altLang="en-US" sz="2800" dirty="0" err="1"/>
              <a:t>either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“A”+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“de” 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u="sng" dirty="0"/>
              <a:t>.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err="1"/>
              <a:t>Hector</a:t>
            </a:r>
            <a:r>
              <a:rPr lang="es-ES_tradnl" altLang="en-US" sz="2800" dirty="0"/>
              <a:t>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Luisa mira ________ muchacho guapo.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8000"/>
                </a:solidFill>
              </a:rPr>
              <a:t>II-</a:t>
            </a:r>
            <a:r>
              <a:rPr lang="en-US" sz="2800" dirty="0" smtClean="0"/>
              <a:t> Copy and choose the correct completion for each.</a:t>
            </a:r>
          </a:p>
          <a:p>
            <a:pPr marL="514350" indent="-514350">
              <a:buClr>
                <a:srgbClr val="FFC000"/>
              </a:buClr>
              <a:buAutoNum type="arabicPeriod"/>
            </a:pPr>
            <a:r>
              <a:rPr lang="en-US" sz="2800" dirty="0" err="1" smtClean="0"/>
              <a:t>Escuchamos</a:t>
            </a:r>
            <a:r>
              <a:rPr lang="en-US" sz="2800" dirty="0" smtClean="0"/>
              <a:t> ____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	 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2. </a:t>
            </a:r>
            <a:r>
              <a:rPr lang="en-US" sz="2800" dirty="0" err="1" smtClean="0"/>
              <a:t>Escuchamos</a:t>
            </a:r>
            <a:r>
              <a:rPr lang="en-US" sz="2800" dirty="0" smtClean="0"/>
              <a:t> ____ CD.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el         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al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3.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television.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4. </a:t>
            </a:r>
            <a:r>
              <a:rPr lang="en-US" sz="2800" dirty="0" err="1" smtClean="0"/>
              <a:t>Miro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smtClean="0"/>
              <a:t>la 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la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5. </a:t>
            </a:r>
            <a:r>
              <a:rPr lang="en-US" sz="2800" dirty="0" err="1" smtClean="0"/>
              <a:t>Miran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de Rosa.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CC0000"/>
                </a:solidFill>
              </a:rPr>
              <a:t>a. </a:t>
            </a:r>
            <a:r>
              <a:rPr lang="en-US" sz="2800" dirty="0" err="1" smtClean="0"/>
              <a:t>las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CC0000"/>
                </a:solidFill>
              </a:rPr>
              <a:t>b. </a:t>
            </a:r>
            <a:r>
              <a:rPr lang="en-US" sz="2800" dirty="0" smtClean="0"/>
              <a:t>a </a:t>
            </a:r>
            <a:r>
              <a:rPr lang="en-US" sz="2800" dirty="0" err="1" smtClean="0"/>
              <a:t>las</a:t>
            </a:r>
            <a:endParaRPr lang="en-US" sz="2800" dirty="0"/>
          </a:p>
          <a:p>
            <a:pPr marL="514350" indent="-514350">
              <a:buClr>
                <a:srgbClr val="FFC000"/>
              </a:buClr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59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008000"/>
                </a:solidFill>
              </a:rPr>
              <a:t>Repaso</a:t>
            </a:r>
            <a:r>
              <a:rPr lang="en-US" altLang="en-US" sz="4000" dirty="0">
                <a:solidFill>
                  <a:srgbClr val="008000"/>
                </a:solidFill>
              </a:rPr>
              <a:t> de </a:t>
            </a:r>
            <a:r>
              <a:rPr lang="en-US" altLang="en-US" sz="4000" dirty="0" err="1">
                <a:solidFill>
                  <a:srgbClr val="008000"/>
                </a:solidFill>
              </a:rPr>
              <a:t>las</a:t>
            </a:r>
            <a:r>
              <a:rPr lang="en-US" altLang="en-US" sz="4000" dirty="0">
                <a:solidFill>
                  <a:srgbClr val="008000"/>
                </a:solidFill>
              </a:rPr>
              <a:t>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are the definate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El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Las</a:t>
            </a: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21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To , toward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28248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dirty="0">
                <a:solidFill>
                  <a:srgbClr val="0000FF"/>
                </a:solidFill>
              </a:rPr>
              <a:t>of </a:t>
            </a:r>
            <a:r>
              <a:rPr lang="en-US" altLang="en-US" sz="3200" dirty="0" smtClean="0">
                <a:solidFill>
                  <a:srgbClr val="0000FF"/>
                </a:solidFill>
              </a:rPr>
              <a:t>,from, </a:t>
            </a:r>
            <a:r>
              <a:rPr lang="en-US" altLang="en-US" sz="3200" dirty="0">
                <a:solidFill>
                  <a:srgbClr val="0000FF"/>
                </a:solidFill>
              </a:rPr>
              <a:t>about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73a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WEDNESDAY!!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7251</TotalTime>
  <Words>269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__________      Clase 601 La fecha es el 27 de mayo del 2016</vt:lpstr>
      <vt:lpstr>Practica</vt:lpstr>
      <vt:lpstr>Practica</vt:lpstr>
      <vt:lpstr>Repaso de las CONTRACCIONES</vt:lpstr>
      <vt:lpstr>PowerPoint Presentation</vt:lpstr>
      <vt:lpstr>Tarea 73a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33</cp:revision>
  <cp:lastPrinted>2014-06-02T13:37:36Z</cp:lastPrinted>
  <dcterms:created xsi:type="dcterms:W3CDTF">2011-11-18T04:27:42Z</dcterms:created>
  <dcterms:modified xsi:type="dcterms:W3CDTF">2016-05-31T15:01:08Z</dcterms:modified>
</cp:coreProperties>
</file>